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0EFF0-3432-4751-AA90-E93CF5E22CA0}" v="2" dt="2026-02-14T09:08:24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6CFC2141-1B0A-45D5-9B60-96DCD45AC834}"/>
    <pc:docChg chg="custSel addSld modSld">
      <pc:chgData name="Alex Casson" userId="53cffa54-f866-4b4c-8e51-0383f28edfe1" providerId="ADAL" clId="{6CFC2141-1B0A-45D5-9B60-96DCD45AC834}" dt="2026-02-14T09:08:32.419" v="9" actId="14100"/>
      <pc:docMkLst>
        <pc:docMk/>
      </pc:docMkLst>
      <pc:sldChg chg="addSp delSp modSp new mod">
        <pc:chgData name="Alex Casson" userId="53cffa54-f866-4b4c-8e51-0383f28edfe1" providerId="ADAL" clId="{6CFC2141-1B0A-45D5-9B60-96DCD45AC834}" dt="2026-02-14T09:08:32.419" v="9" actId="14100"/>
        <pc:sldMkLst>
          <pc:docMk/>
          <pc:sldMk cId="1029510007" sldId="273"/>
        </pc:sldMkLst>
        <pc:spChg chg="del">
          <ac:chgData name="Alex Casson" userId="53cffa54-f866-4b4c-8e51-0383f28edfe1" providerId="ADAL" clId="{6CFC2141-1B0A-45D5-9B60-96DCD45AC834}" dt="2026-02-14T09:05:15.348" v="2" actId="478"/>
          <ac:spMkLst>
            <pc:docMk/>
            <pc:sldMk cId="1029510007" sldId="273"/>
            <ac:spMk id="2" creationId="{A45D1D5E-91B0-D504-5924-57E767E7DC73}"/>
          </ac:spMkLst>
        </pc:spChg>
        <pc:spChg chg="del">
          <ac:chgData name="Alex Casson" userId="53cffa54-f866-4b4c-8e51-0383f28edfe1" providerId="ADAL" clId="{6CFC2141-1B0A-45D5-9B60-96DCD45AC834}" dt="2026-02-14T09:05:13.251" v="1" actId="478"/>
          <ac:spMkLst>
            <pc:docMk/>
            <pc:sldMk cId="1029510007" sldId="273"/>
            <ac:spMk id="3" creationId="{EC9C5255-6C93-5F4A-AC62-85E7CC258733}"/>
          </ac:spMkLst>
        </pc:spChg>
        <pc:spChg chg="add mod">
          <ac:chgData name="Alex Casson" userId="53cffa54-f866-4b4c-8e51-0383f28edfe1" providerId="ADAL" clId="{6CFC2141-1B0A-45D5-9B60-96DCD45AC834}" dt="2026-02-14T09:08:22.809" v="6" actId="14100"/>
          <ac:spMkLst>
            <pc:docMk/>
            <pc:sldMk cId="1029510007" sldId="273"/>
            <ac:spMk id="6" creationId="{033DF3AA-E0DC-6EBE-7EF2-ECAC0FC93A76}"/>
          </ac:spMkLst>
        </pc:spChg>
        <pc:spChg chg="add mod">
          <ac:chgData name="Alex Casson" userId="53cffa54-f866-4b4c-8e51-0383f28edfe1" providerId="ADAL" clId="{6CFC2141-1B0A-45D5-9B60-96DCD45AC834}" dt="2026-02-14T09:08:32.419" v="9" actId="14100"/>
          <ac:spMkLst>
            <pc:docMk/>
            <pc:sldMk cId="1029510007" sldId="273"/>
            <ac:spMk id="7" creationId="{35FAFF09-6382-1AF3-836E-4EDC0D86835F}"/>
          </ac:spMkLst>
        </pc:spChg>
        <pc:picChg chg="add">
          <ac:chgData name="Alex Casson" userId="53cffa54-f866-4b4c-8e51-0383f28edfe1" providerId="ADAL" clId="{6CFC2141-1B0A-45D5-9B60-96DCD45AC834}" dt="2026-02-14T09:05:54.579" v="3" actId="22"/>
          <ac:picMkLst>
            <pc:docMk/>
            <pc:sldMk cId="1029510007" sldId="273"/>
            <ac:picMk id="5" creationId="{8428CE5D-BB6C-6DBE-2135-D04D5F7D8E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E3F0-77E7-120A-BD63-16526CD4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109DC-5A58-40E3-18EE-4B487DDA4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5FC4-2E07-4737-01C8-4C19E9D7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9089-F6BE-F377-A3F9-B9E4AA87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7728-C7F0-2DE1-8EA0-D686C567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12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A907-6F25-655B-0E47-7C4B1437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8227D-EA15-710D-FCAC-4B674B3C5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24446-50B8-77A6-C8AE-821633E2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89155-ECE1-A694-BA72-07B6B6CD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23F4-41EA-E048-919B-E7AA6DE5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7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B3F5A-24BB-23ED-A153-71084C999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9F9B-DEAB-5D40-CE81-FCCB8AF3B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AA47-8202-070D-0F7C-AF1F2D90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B71E-5B11-7F35-3EBA-0FA1581E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93F91-4779-44EC-0FDA-AB168E2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48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945A-B544-C76A-D816-16E44D73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AF76-D8BA-386A-D4FA-83024192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38E58-9403-86D1-B292-D8C5BA8D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26C3-675C-0B1A-C279-0073369E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03667-622A-9CE7-E5B9-286FC4D7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89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BAE2-2849-982B-A5A2-D6F7F2DC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FB7D7-7D22-C8DD-F490-F7E53571F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F261F-05C2-85F6-9570-C32A8574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3AF9D-F513-952C-51A2-E1E00705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7A1B-03CE-3A52-AE6C-A28C602F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7711-9318-390A-FC2E-CF7DDA17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AF91-B343-77BF-7DC6-9BEDF63D3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49529-6FFE-1DF3-AD2C-BAF64641A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54B9F-7EA0-BFCE-EC9E-E1C0724D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97C63-DBCE-5FA6-0DD8-742EE9E9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838AB-F859-25BB-586A-6B9B947F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67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C43E-575D-1AB5-156F-5522C79C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B3F6C-C8AF-403A-7D89-3A8012E61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34288-9F69-7C2C-F93D-C6CB623D2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91CC6-431E-0ABA-D9E2-33361C422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1209-FF6B-209C-99D6-5A3DBABEC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8D8D8-3217-8D15-21FF-77CCB741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BD4A4-A27B-316C-C97A-B85A7BBC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2BF39-E9A7-D14E-B00B-1A36DCC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15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2C0D-78DF-6C0D-0E60-F9C287EA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620F2-CA16-78F2-8406-0376432A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53F86-31DD-E9AB-D977-E6D65D6F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14AF-BECA-D77F-3E8D-E1F28367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8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F35A9-288B-6989-C0F2-F6D0918E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8A4CB-46E6-1E1E-45B5-68A2FB72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A90B-6DEE-1A8F-57D5-85E4C1A9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6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C3E-6FE1-0190-B830-06B716F4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3E2C-7D1B-8A7C-4327-05A29478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CFA1-FBFA-9B2A-FDF3-E71CA54B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9A05C-14DA-DAB4-3C4F-352F9848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B994F-B327-0FEB-4C91-AC6372F0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C0920-49AC-BDA9-A331-DCF64EDA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15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12FE-EE44-7E71-8C72-A05A56B4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2CC7A-ABE5-BD5D-9EB8-C7C4B7BB5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0725C-8CE7-7FDC-7EE5-911414CB0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6E8FB-FBD2-79E7-944A-1C5B348E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F2B1B-E549-4A15-1B01-C2FBA4FF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8DC27-A5D7-3588-F7D1-94BA504C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1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06A06-26A6-3181-EEDE-01F9685C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AAF96-F9C4-DAB2-085B-CEFE5223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D9075-2A78-46EC-7866-32AA0461A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E4296-DD21-4499-A5E3-2AC8156E968C}" type="datetimeFigureOut">
              <a:rPr lang="en-GB" smtClean="0"/>
              <a:t>14/02/2026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860A-1A4A-3F9B-E002-0B4AA9013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2AB1-3D7D-80B4-3B2E-F2F40F98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70264-042B-4976-9417-E9A49E99D0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2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4730A-769D-AE05-606B-CBD200AB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061" r="31894"/>
          <a:stretch>
            <a:fillRect/>
          </a:stretch>
        </p:blipFill>
        <p:spPr>
          <a:xfrm>
            <a:off x="2064327" y="0"/>
            <a:ext cx="6885709" cy="68388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1E861A-EAC1-9FF3-C0B7-473EC5EB4EE1}"/>
              </a:ext>
            </a:extLst>
          </p:cNvPr>
          <p:cNvSpPr/>
          <p:nvPr/>
        </p:nvSpPr>
        <p:spPr>
          <a:xfrm>
            <a:off x="2318327" y="249382"/>
            <a:ext cx="1366982" cy="387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BA214-B1BB-B974-F32B-752CFEA855A6}"/>
              </a:ext>
            </a:extLst>
          </p:cNvPr>
          <p:cNvSpPr/>
          <p:nvPr/>
        </p:nvSpPr>
        <p:spPr>
          <a:xfrm>
            <a:off x="2318326" y="1436255"/>
            <a:ext cx="2914073" cy="674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19D09-F934-237E-29AB-DFAF3EA8E748}"/>
              </a:ext>
            </a:extLst>
          </p:cNvPr>
          <p:cNvSpPr/>
          <p:nvPr/>
        </p:nvSpPr>
        <p:spPr>
          <a:xfrm>
            <a:off x="2064327" y="6354618"/>
            <a:ext cx="512618" cy="4842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40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B102D-7565-58AF-13E5-45A18315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F4134-0857-FBD1-0EEF-5B1346F5F503}"/>
              </a:ext>
            </a:extLst>
          </p:cNvPr>
          <p:cNvSpPr/>
          <p:nvPr/>
        </p:nvSpPr>
        <p:spPr>
          <a:xfrm>
            <a:off x="1678888" y="4612418"/>
            <a:ext cx="5946413" cy="3889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9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D5184-9470-5382-0950-F7CD82E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1E141-9E82-EC7B-3C1E-D31A83F3087C}"/>
              </a:ext>
            </a:extLst>
          </p:cNvPr>
          <p:cNvSpPr/>
          <p:nvPr/>
        </p:nvSpPr>
        <p:spPr>
          <a:xfrm>
            <a:off x="1702743" y="5288278"/>
            <a:ext cx="2368326" cy="4048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55C77-7CB0-5C48-3E8A-C32B5DA9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A7B2A-E96C-1555-D014-ABFFE32CB218}"/>
              </a:ext>
            </a:extLst>
          </p:cNvPr>
          <p:cNvSpPr/>
          <p:nvPr/>
        </p:nvSpPr>
        <p:spPr>
          <a:xfrm>
            <a:off x="9477955" y="6154970"/>
            <a:ext cx="1105232" cy="4048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50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E6802-53D5-11CD-74D9-5A49BEFD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AE82A1-146C-F425-526C-8AC4362207AF}"/>
              </a:ext>
            </a:extLst>
          </p:cNvPr>
          <p:cNvSpPr/>
          <p:nvPr/>
        </p:nvSpPr>
        <p:spPr>
          <a:xfrm>
            <a:off x="1524978" y="6626087"/>
            <a:ext cx="2447109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59849-9FF7-B7A9-7207-C5CB7C4B4C03}"/>
              </a:ext>
            </a:extLst>
          </p:cNvPr>
          <p:cNvSpPr/>
          <p:nvPr/>
        </p:nvSpPr>
        <p:spPr>
          <a:xfrm>
            <a:off x="2064939" y="1541890"/>
            <a:ext cx="1938954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DBA07-BA76-7BAD-46D8-05E22A26A270}"/>
              </a:ext>
            </a:extLst>
          </p:cNvPr>
          <p:cNvSpPr/>
          <p:nvPr/>
        </p:nvSpPr>
        <p:spPr>
          <a:xfrm>
            <a:off x="2064939" y="1309977"/>
            <a:ext cx="2447108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DCE36-91AE-3AFC-EC85-038CDC9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8" y="0"/>
            <a:ext cx="91420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A84985-2094-4248-4A83-6BFB2358B08F}"/>
              </a:ext>
            </a:extLst>
          </p:cNvPr>
          <p:cNvSpPr/>
          <p:nvPr/>
        </p:nvSpPr>
        <p:spPr>
          <a:xfrm>
            <a:off x="3798323" y="412805"/>
            <a:ext cx="2753551" cy="2471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710CCE-F019-9E92-54B7-33F4B8B7011B}"/>
              </a:ext>
            </a:extLst>
          </p:cNvPr>
          <p:cNvSpPr/>
          <p:nvPr/>
        </p:nvSpPr>
        <p:spPr>
          <a:xfrm>
            <a:off x="6430205" y="2074628"/>
            <a:ext cx="1028118" cy="390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1829D-F9F9-D37E-1A69-B49AECFBED09}"/>
              </a:ext>
            </a:extLst>
          </p:cNvPr>
          <p:cNvSpPr/>
          <p:nvPr/>
        </p:nvSpPr>
        <p:spPr>
          <a:xfrm>
            <a:off x="5460727" y="2464904"/>
            <a:ext cx="1997595" cy="333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0D24D-037E-6B7E-C910-659905C00E2D}"/>
              </a:ext>
            </a:extLst>
          </p:cNvPr>
          <p:cNvSpPr/>
          <p:nvPr/>
        </p:nvSpPr>
        <p:spPr>
          <a:xfrm>
            <a:off x="3941446" y="3827229"/>
            <a:ext cx="1997595" cy="5618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7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B9052F-AB57-7058-8919-4D32BBDB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9" y="0"/>
            <a:ext cx="91342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66D49-6F4E-1B7D-47E9-7E3C991FF946}"/>
              </a:ext>
            </a:extLst>
          </p:cNvPr>
          <p:cNvSpPr/>
          <p:nvPr/>
        </p:nvSpPr>
        <p:spPr>
          <a:xfrm>
            <a:off x="1528890" y="1004517"/>
            <a:ext cx="4509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B85E8-2EE1-CFDF-C16F-16BBC1EFBAA2}"/>
              </a:ext>
            </a:extLst>
          </p:cNvPr>
          <p:cNvSpPr/>
          <p:nvPr/>
        </p:nvSpPr>
        <p:spPr>
          <a:xfrm>
            <a:off x="1916264" y="2936684"/>
            <a:ext cx="23535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62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32CC5-72FB-DF1F-2D6F-695206110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9" y="0"/>
            <a:ext cx="91342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B6CB4-596B-EAE7-5BCC-D604F20163EA}"/>
              </a:ext>
            </a:extLst>
          </p:cNvPr>
          <p:cNvSpPr/>
          <p:nvPr/>
        </p:nvSpPr>
        <p:spPr>
          <a:xfrm>
            <a:off x="1632256" y="2499361"/>
            <a:ext cx="2756863" cy="5777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90A5C-EC5F-9EC8-3C47-6F1D60C345C9}"/>
              </a:ext>
            </a:extLst>
          </p:cNvPr>
          <p:cNvSpPr/>
          <p:nvPr/>
        </p:nvSpPr>
        <p:spPr>
          <a:xfrm>
            <a:off x="9997029" y="2907527"/>
            <a:ext cx="450986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CA36E-E0DD-AC4F-DD9C-CA188B10E42D}"/>
              </a:ext>
            </a:extLst>
          </p:cNvPr>
          <p:cNvSpPr/>
          <p:nvPr/>
        </p:nvSpPr>
        <p:spPr>
          <a:xfrm>
            <a:off x="4677607" y="3000294"/>
            <a:ext cx="1325628" cy="4287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B0E73-A5B3-6F47-5BD8-13A6EB8A0944}"/>
              </a:ext>
            </a:extLst>
          </p:cNvPr>
          <p:cNvSpPr/>
          <p:nvPr/>
        </p:nvSpPr>
        <p:spPr>
          <a:xfrm>
            <a:off x="7897884" y="4121429"/>
            <a:ext cx="2414957" cy="339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5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8CE5D-BB6C-6DBE-2135-D04D5F7D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1" y="0"/>
            <a:ext cx="101448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3DF3AA-E0DC-6EBE-7EF2-ECAC0FC93A76}"/>
              </a:ext>
            </a:extLst>
          </p:cNvPr>
          <p:cNvSpPr/>
          <p:nvPr/>
        </p:nvSpPr>
        <p:spPr>
          <a:xfrm>
            <a:off x="1023552" y="6615485"/>
            <a:ext cx="1910480" cy="2425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AFF09-6382-1AF3-836E-4EDC0D86835F}"/>
              </a:ext>
            </a:extLst>
          </p:cNvPr>
          <p:cNvSpPr/>
          <p:nvPr/>
        </p:nvSpPr>
        <p:spPr>
          <a:xfrm>
            <a:off x="3339137" y="1799647"/>
            <a:ext cx="2401706" cy="188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1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CDFAFC-53A0-5BF6-E096-6B845A74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926" r="31932"/>
          <a:stretch>
            <a:fillRect/>
          </a:stretch>
        </p:blipFill>
        <p:spPr>
          <a:xfrm>
            <a:off x="2064327" y="-28088"/>
            <a:ext cx="6904182" cy="6886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C078B-DED0-5AE1-FF22-642F1839CF9D}"/>
              </a:ext>
            </a:extLst>
          </p:cNvPr>
          <p:cNvSpPr/>
          <p:nvPr/>
        </p:nvSpPr>
        <p:spPr>
          <a:xfrm>
            <a:off x="2318327" y="249382"/>
            <a:ext cx="1366982" cy="387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82EE9-E9AD-583D-6D21-DBB0A0616987}"/>
              </a:ext>
            </a:extLst>
          </p:cNvPr>
          <p:cNvSpPr/>
          <p:nvPr/>
        </p:nvSpPr>
        <p:spPr>
          <a:xfrm>
            <a:off x="2318326" y="1436255"/>
            <a:ext cx="2914073" cy="6742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24EE1-6E95-C637-E59A-D2D74832DA85}"/>
              </a:ext>
            </a:extLst>
          </p:cNvPr>
          <p:cNvSpPr/>
          <p:nvPr/>
        </p:nvSpPr>
        <p:spPr>
          <a:xfrm>
            <a:off x="2064327" y="6354618"/>
            <a:ext cx="512618" cy="4842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90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BC2A4-463C-934C-F6E0-59B6C8AC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4" y="0"/>
            <a:ext cx="102845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6ED4D5-C123-FB05-8E00-48969088A7BA}"/>
              </a:ext>
            </a:extLst>
          </p:cNvPr>
          <p:cNvSpPr/>
          <p:nvPr/>
        </p:nvSpPr>
        <p:spPr>
          <a:xfrm>
            <a:off x="2152071" y="2955637"/>
            <a:ext cx="2914073" cy="2678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37A924-AE99-B107-A0B4-E245511A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42"/>
            <a:ext cx="12192000" cy="6461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757C57-7A72-5CE5-49A8-6349736BFD26}"/>
              </a:ext>
            </a:extLst>
          </p:cNvPr>
          <p:cNvSpPr/>
          <p:nvPr/>
        </p:nvSpPr>
        <p:spPr>
          <a:xfrm>
            <a:off x="2239817" y="618836"/>
            <a:ext cx="5527965" cy="5957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7C80C-2C39-66D1-10A2-AD3FFED43178}"/>
              </a:ext>
            </a:extLst>
          </p:cNvPr>
          <p:cNvSpPr/>
          <p:nvPr/>
        </p:nvSpPr>
        <p:spPr>
          <a:xfrm>
            <a:off x="2322944" y="2105890"/>
            <a:ext cx="3117274" cy="4756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45B7C-2DAE-F183-6EE1-607660BBC70A}"/>
              </a:ext>
            </a:extLst>
          </p:cNvPr>
          <p:cNvSpPr/>
          <p:nvPr/>
        </p:nvSpPr>
        <p:spPr>
          <a:xfrm>
            <a:off x="9102435" y="6003636"/>
            <a:ext cx="1514765" cy="4479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43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685ED-AF4D-28FF-8612-1A95AC53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A79E-33F7-92EF-8311-0C3A05E550EB}"/>
              </a:ext>
            </a:extLst>
          </p:cNvPr>
          <p:cNvSpPr/>
          <p:nvPr/>
        </p:nvSpPr>
        <p:spPr>
          <a:xfrm>
            <a:off x="8755550" y="6178163"/>
            <a:ext cx="1223337" cy="389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A6BF0-4060-F021-8B80-0E53E19F5A46}"/>
              </a:ext>
            </a:extLst>
          </p:cNvPr>
          <p:cNvSpPr/>
          <p:nvPr/>
        </p:nvSpPr>
        <p:spPr>
          <a:xfrm>
            <a:off x="965326" y="6647290"/>
            <a:ext cx="338688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6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9039D-5D47-52EA-9D7B-5FCF143B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1BFD4F-7B0D-21F2-D4E5-983989AC1319}"/>
              </a:ext>
            </a:extLst>
          </p:cNvPr>
          <p:cNvSpPr/>
          <p:nvPr/>
        </p:nvSpPr>
        <p:spPr>
          <a:xfrm>
            <a:off x="10059564" y="6162261"/>
            <a:ext cx="1104067" cy="389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8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866DC1-6796-303E-E02F-C81579432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13101" r="12563" b="12116"/>
          <a:stretch>
            <a:fillRect/>
          </a:stretch>
        </p:blipFill>
        <p:spPr>
          <a:xfrm>
            <a:off x="357809" y="864704"/>
            <a:ext cx="7712766" cy="5128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404943-A5CF-8278-37CF-30B137451311}"/>
              </a:ext>
            </a:extLst>
          </p:cNvPr>
          <p:cNvSpPr/>
          <p:nvPr/>
        </p:nvSpPr>
        <p:spPr>
          <a:xfrm>
            <a:off x="573658" y="864704"/>
            <a:ext cx="237375" cy="1749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218B2-79BE-011C-A58B-769FE1C0CBD1}"/>
              </a:ext>
            </a:extLst>
          </p:cNvPr>
          <p:cNvSpPr/>
          <p:nvPr/>
        </p:nvSpPr>
        <p:spPr>
          <a:xfrm>
            <a:off x="573658" y="2081253"/>
            <a:ext cx="1938954" cy="2464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C1736-AE34-5F79-9BB8-4FA651CD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68" y="1388627"/>
            <a:ext cx="6300083" cy="3340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CDD1EA-099C-C304-DFBD-646DD58069FD}"/>
              </a:ext>
            </a:extLst>
          </p:cNvPr>
          <p:cNvSpPr/>
          <p:nvPr/>
        </p:nvSpPr>
        <p:spPr>
          <a:xfrm>
            <a:off x="4606293" y="3847767"/>
            <a:ext cx="4911417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E798A-A861-9B95-B107-C66423C13053}"/>
              </a:ext>
            </a:extLst>
          </p:cNvPr>
          <p:cNvSpPr/>
          <p:nvPr/>
        </p:nvSpPr>
        <p:spPr>
          <a:xfrm>
            <a:off x="8240041" y="4356700"/>
            <a:ext cx="705176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0FCD97-95D3-7D6E-363C-ED6D850AA0EA}"/>
              </a:ext>
            </a:extLst>
          </p:cNvPr>
          <p:cNvSpPr/>
          <p:nvPr/>
        </p:nvSpPr>
        <p:spPr>
          <a:xfrm>
            <a:off x="2600077" y="2017642"/>
            <a:ext cx="1938954" cy="373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E86A8-BC32-9851-EBA5-CBB071031C74}"/>
              </a:ext>
            </a:extLst>
          </p:cNvPr>
          <p:cNvSpPr/>
          <p:nvPr/>
        </p:nvSpPr>
        <p:spPr>
          <a:xfrm>
            <a:off x="4403536" y="1604274"/>
            <a:ext cx="2116534" cy="302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77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EF9D57-4B2E-9BD5-D5A3-B38EE8A6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00AD01-3250-6029-868A-8E9CFF4E3B94}"/>
              </a:ext>
            </a:extLst>
          </p:cNvPr>
          <p:cNvSpPr/>
          <p:nvPr/>
        </p:nvSpPr>
        <p:spPr>
          <a:xfrm>
            <a:off x="965325" y="6626087"/>
            <a:ext cx="2447109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78BD6B-756A-0782-9D87-783DC5F930DD}"/>
              </a:ext>
            </a:extLst>
          </p:cNvPr>
          <p:cNvSpPr/>
          <p:nvPr/>
        </p:nvSpPr>
        <p:spPr>
          <a:xfrm>
            <a:off x="1473480" y="762662"/>
            <a:ext cx="1938954" cy="2464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CE78C-583F-6CA6-8348-F55C0F0F61DA}"/>
              </a:ext>
            </a:extLst>
          </p:cNvPr>
          <p:cNvSpPr/>
          <p:nvPr/>
        </p:nvSpPr>
        <p:spPr>
          <a:xfrm>
            <a:off x="1473480" y="530749"/>
            <a:ext cx="2447108" cy="231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19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2913A-6ADA-1B83-279C-5F50F423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BE01-DC3F-FB52-DC19-56ED39DD7C64}"/>
              </a:ext>
            </a:extLst>
          </p:cNvPr>
          <p:cNvSpPr/>
          <p:nvPr/>
        </p:nvSpPr>
        <p:spPr>
          <a:xfrm>
            <a:off x="2116210" y="4413636"/>
            <a:ext cx="3979789" cy="204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74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1</cp:revision>
  <dcterms:created xsi:type="dcterms:W3CDTF">2025-11-05T15:56:17Z</dcterms:created>
  <dcterms:modified xsi:type="dcterms:W3CDTF">2026-02-14T09:08:41Z</dcterms:modified>
</cp:coreProperties>
</file>